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64" r:id="rId5"/>
    <p:sldId id="261" r:id="rId6"/>
    <p:sldId id="258" r:id="rId7"/>
    <p:sldId id="259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66FF3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8CF2-9ADB-4E7B-B9EF-D836B301D65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3345A-96E0-4574-9E05-5717A929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30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698E-0FF9-47A5-94DF-E7F22CA9F00D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3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E00A-36B0-4F4E-9AB7-7A31712DA443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9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969E-54F4-4B3A-93A5-A27F19CB988A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6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87D2-52E5-4637-A3CB-7CA605E44A95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6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5D4F-29E2-4A07-B4F2-1F5C9548D587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5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0D23-03B0-4B7A-A38C-41FF2B880D52}" type="datetime1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7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536C-4A94-4025-80AB-4EC8463E455E}" type="datetime1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4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12F5-C167-4038-A813-1CC2C01D708B}" type="datetime1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4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A89E-3CB1-410E-AFD5-77FC27F452BD}" type="datetime1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9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410A-F191-480D-9A38-DEE733A0B2D4}" type="datetime1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2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109C-11BE-4566-831A-D7F3724C7815}" type="datetime1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4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00AF7-FE85-4DF4-9A86-FF22B36FEABA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2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4238260"/>
            <a:ext cx="7704856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أ.د./عزة عبدالله</a:t>
            </a:r>
          </a:p>
          <a:p>
            <a:pPr algn="ctr" rtl="1"/>
            <a:r>
              <a:rPr lang="ar-EG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ar-EG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أستاذ </a:t>
            </a:r>
            <a:r>
              <a:rPr lang="ar-EG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الجغرافيا </a:t>
            </a:r>
            <a:r>
              <a:rPr lang="ar-EG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الطبيعية - </a:t>
            </a:r>
            <a:r>
              <a:rPr lang="ar-EG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كلية </a:t>
            </a:r>
            <a:r>
              <a:rPr lang="ar-EG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الآداب </a:t>
            </a:r>
            <a:r>
              <a:rPr lang="ar-EG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جامعة بنها</a:t>
            </a:r>
          </a:p>
          <a:p>
            <a:pPr algn="ctr" rtl="1"/>
            <a:r>
              <a:rPr 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Azza.Abdallah@fart.bu.edu.eg</a:t>
            </a:r>
            <a:endParaRPr lang="en-US" sz="3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5" name="Picture 4" descr="C:\Documents and Settings\EMY\Desktop\شعار الجامعة ألوان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291" y="224644"/>
            <a:ext cx="123825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4773"/>
            <a:ext cx="1019175" cy="66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837680" y="1164557"/>
            <a:ext cx="551304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قسم الجغرافيا ونظم المعلومات الجغرافيه</a:t>
            </a:r>
          </a:p>
          <a:p>
            <a:pPr algn="ctr"/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دكتوراه الجغرافيا الطبيعيه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36138" y="2967335"/>
            <a:ext cx="567174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4. </a:t>
            </a:r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موضوع خاص فى الجغرافيه الطبيعيه </a:t>
            </a:r>
          </a:p>
          <a:p>
            <a:pPr algn="ctr"/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بلغه أوربيه أ و ب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45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03848" y="466105"/>
            <a:ext cx="23369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Assignments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556792"/>
            <a:ext cx="8118428" cy="45243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Translate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main idea 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into English.</a:t>
            </a:r>
            <a:endParaRPr lang="en-US" sz="32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Write 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short 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easy explain the important of uses image classification in define water logging  areas.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Describe The change detection between 1984 – 2008 in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Wadi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El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Tumilat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0820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988586" y="2967335"/>
            <a:ext cx="3166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3627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93304" y="332656"/>
            <a:ext cx="423122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2.2. Image classification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9696" y="943351"/>
            <a:ext cx="144180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Concepts: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700808"/>
            <a:ext cx="7893998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Image classification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تصنيف المرئيات    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Multispectral classification</a:t>
            </a: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تصنيف طيفى متعدد         </a:t>
            </a:r>
            <a:endParaRPr lang="en-US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Information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معلومات  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Surface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سطح  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Land cover types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أنماط الغطاء الأرضى (إستخدام الأرض)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FF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Spectral signature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البصمه الطيفيه 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Cultural surface features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الملامح أو الظاهرات البشريه 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Natural features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الملامح أو الظاهرات الطبيعيه   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0991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59696" y="943351"/>
            <a:ext cx="144180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Concepts: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686377"/>
            <a:ext cx="7992888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Unsupervised classification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تصنيف غير موجه أو غير مراقب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Classify</a:t>
            </a: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تصنيف   </a:t>
            </a:r>
            <a:endParaRPr lang="en-US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Ground control points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نقاط الضبط الأرضى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supervised classification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تصتيف موجه أو مراقب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Image accuracy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دقة المرئيه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Nile deposits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ارسابات النيل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Surface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water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مياه سطحيه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Waterlogged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area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أراضى غدقه 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3304" y="332656"/>
            <a:ext cx="423122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2.2. Image classification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0461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59696" y="1405016"/>
            <a:ext cx="144180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Concepts: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1988840"/>
            <a:ext cx="8352928" cy="33239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Salt crust</a:t>
            </a:r>
            <a:r>
              <a:rPr lang="ar-EG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قشره ملحيه  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Quaternary playa deposits</a:t>
            </a:r>
            <a:r>
              <a:rPr lang="ar-EG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إرسابات البلايا المنتميه للزمن الرابع 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Fluviatile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lacustrine deposits</a:t>
            </a:r>
            <a:r>
              <a:rPr lang="ar-EG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أرسابات البحيرات ورواسب النيل  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Miocene deposits</a:t>
            </a:r>
            <a:r>
              <a:rPr lang="ar-EG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إرسابات الميوسين     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85690" y="625043"/>
            <a:ext cx="423122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2.2. Image classification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4542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67544" y="1772816"/>
            <a:ext cx="8280920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Change detection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رصد التغير 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Landuse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إستخدام الأرض 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Vegetation cover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غطاء نباتى (نبات طبيعى) 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Cultivated areas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أراضى زراعيه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66FF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Output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مخرج أو نتيجه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Salinization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تملح   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evaporation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تبخر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9696" y="1174183"/>
            <a:ext cx="144180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Concepts: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33384" y="332656"/>
            <a:ext cx="41510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2.3. change detection n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2573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9512" y="1412776"/>
            <a:ext cx="8640960" cy="489364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تصنيف المرئيات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هى عملية تصنيف المرئيات إلى أنماط استخدام الأرض وأشكال السطح الطبيعيه فى منطقة ما.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يعتمد تصنيف المرئيات على إستخدام البصمه الطيفيه.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تم استخدام التصنيف غير الموجه لتصنيف أنماط إستخدام الأرض فى وادى الطميلات خلال الفتره من 1984 إلى 2008 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تم إختبار صحة البيانات ل 100 نقطة ضبط أرضى.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تم إستخدام التصنيف الموجه فى المتشابهات (نقط متشابهه أو غير واضحه ) والتى تم تحديدها. 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59702" y="366336"/>
            <a:ext cx="423122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2.2. Image classification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7281" y="951111"/>
            <a:ext cx="162416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 Idea :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7544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67744" y="179928"/>
            <a:ext cx="423122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2.2. Image classification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54779" y="1340768"/>
            <a:ext cx="5205271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تم تحديد دقة المرئيه  وهى 86%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تم ملاحظة 6 أنماط فى منطقة الدراسه وهى:</a:t>
            </a:r>
          </a:p>
          <a:p>
            <a:pPr marL="342900" indent="-3429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ارسابات النيل</a:t>
            </a:r>
          </a:p>
          <a:p>
            <a:pPr marL="342900" indent="-3429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الأراضى الزراعيه</a:t>
            </a:r>
          </a:p>
          <a:p>
            <a:pPr marL="342900" indent="-3429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المياه السطحيه</a:t>
            </a:r>
          </a:p>
          <a:p>
            <a:pPr marL="342900" indent="-3429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مناطق تغدق المياه</a:t>
            </a:r>
          </a:p>
          <a:p>
            <a:pPr marL="342900" indent="-3429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مناطق القشور الملحيه</a:t>
            </a:r>
          </a:p>
          <a:p>
            <a:pPr marL="342900" indent="-3429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ارسابات البلايا والبحيرات والفيضيه</a:t>
            </a:r>
          </a:p>
          <a:p>
            <a:pPr marL="342900" indent="-3429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ارسابات الميوسين (ارسابات جبس وكربونات) 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933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16896" y="879103"/>
            <a:ext cx="14702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 Idea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9333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610283" y="548680"/>
            <a:ext cx="39234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2.3. Change Detection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36869" y="1329254"/>
            <a:ext cx="14702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 Idea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1988840"/>
            <a:ext cx="8496944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تم ملاحظة التغير فى الغطاء الأرضى / نمط إستخدام الأرض من تصنيف المرئيه</a:t>
            </a:r>
          </a:p>
          <a:p>
            <a:pPr algn="just" rtl="1"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تم ملاحظة التغير خلال الفتره من 1984 إلى 2008 وكان على النحو التالى:</a:t>
            </a:r>
          </a:p>
          <a:p>
            <a:pPr algn="just" rtl="1"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ترجع التغيرات الهامه إلى النشاط البشرى وتشمل زيادة الغطاء النباتى والاراضى الغدقه</a:t>
            </a:r>
          </a:p>
          <a:p>
            <a:pPr algn="just" rtl="1"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حدث تناقص فى مساحة ارسابات الزمن الرابع وتشمل البلايا والارسابات الفيضيه والبحيريه خلال الفتره من 1984 إلى 2008.</a:t>
            </a:r>
          </a:p>
        </p:txBody>
      </p:sp>
    </p:spTree>
    <p:extLst>
      <p:ext uri="{BB962C8B-B14F-4D97-AF65-F5344CB8AC3E}">
        <p14:creationId xmlns:p14="http://schemas.microsoft.com/office/powerpoint/2010/main" val="2332129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5536" y="2132856"/>
            <a:ext cx="8424936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النتيجه الهامه من تحليل بيانات الاستشعار تحديد مناطق إنتشار المياه الممثله لمناطق التغدق.</a:t>
            </a:r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توجد زياده واضحه لمناطق الزراعه والنباتات على طول ترعة الاسماعيليه.</a:t>
            </a:r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توجد قشور ملحيه وتملح فى بعض الأراضى الزراعيه خلال فصل الصيف ويرجع ذلك إلى ارتفاع درجات الحراره والتبخر.</a:t>
            </a:r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§"/>
            </a:pPr>
            <a:endParaRPr lang="ar-EG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§"/>
            </a:pP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10283" y="548680"/>
            <a:ext cx="39234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2.3. Change Detection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36869" y="1329254"/>
            <a:ext cx="14702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 Idea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9983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476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Dr.Azza</dc:creator>
  <cp:lastModifiedBy>Dr.Azza</cp:lastModifiedBy>
  <cp:revision>39</cp:revision>
  <dcterms:created xsi:type="dcterms:W3CDTF">2020-03-27T06:16:10Z</dcterms:created>
  <dcterms:modified xsi:type="dcterms:W3CDTF">2020-04-03T15:03:26Z</dcterms:modified>
</cp:coreProperties>
</file>